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74AA28F-B1F5-40B0-8647-CDB033350E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A987971-75E1-44FF-B034-F6DF672FD27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38275BC-0E7F-4836-A052-D38716F469BD}" type="datetimeFigureOut">
              <a:rPr lang="ja-JP" altLang="en-US"/>
              <a:pPr>
                <a:defRPr/>
              </a:pPr>
              <a:t>2020/5/11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16031F6-8A5B-435E-B2BC-534C245B0B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F4E72006-84DC-46B0-8005-20D0B20D4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2E762D2A-FADB-45F1-BBFB-D244B47E6E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6349C22-7700-4114-86D8-98888E509A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12D1F9-4B97-4878-9BAE-FB41BDF839E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77BD3AE3-7142-4185-B9CA-A730E9AE24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BA1098E0-D5C4-4EA5-8C9B-006E8AFBDD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19DBC156-72AB-4A9C-8C80-3AAC3556AE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66A6B6B-DE91-43CD-81D1-F2075F1F81EA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426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B38FE0B-F96B-4278-8784-BB484B56CDB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AF99F1B-3B1E-422B-8AC5-D8D8F157A0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1F70471-CF62-4F40-A735-1F7CFC67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D1A08EC-96A7-46D8-9BF5-2788F51448AF}" type="datetime1">
              <a:rPr lang="ja-JP" altLang="en-US"/>
              <a:pPr>
                <a:defRPr/>
              </a:pPr>
              <a:t>2020/5/11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A736D61-EA0C-4C1D-ADE4-FD20B9C1E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A91C870-174C-429D-849D-D2E63C3FD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D6A5416-1081-41F6-BD49-ED458D2D7F5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C9BEA613-AECA-42AE-BC3E-9B3FD792766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/>
              <a:t>第</a:t>
            </a:r>
            <a:r>
              <a:rPr lang="en-US" altLang="ja-JP" sz="2000"/>
              <a:t>○○</a:t>
            </a:r>
            <a:r>
              <a:rPr lang="ja-JP" altLang="en-US" sz="2000"/>
              <a:t>○回関東連合産科婦人科学会総会・学術集会</a:t>
            </a:r>
            <a:br>
              <a:rPr lang="ja-JP" altLang="en-US" sz="2400"/>
            </a:br>
            <a:r>
              <a:rPr lang="ja-JP" altLang="en-US" sz="3200"/>
              <a:t>利益相反状態の開示</a:t>
            </a:r>
            <a:br>
              <a:rPr lang="ja-JP" altLang="en-US" sz="2400"/>
            </a:br>
            <a:r>
              <a:rPr lang="en-US" altLang="ja-JP" sz="2400"/>
              <a:t> </a:t>
            </a:r>
            <a:br>
              <a:rPr lang="ja-JP" altLang="en-US" sz="2400"/>
            </a:br>
            <a:r>
              <a:rPr lang="ja-JP" altLang="en-US" sz="2000"/>
              <a:t>筆頭演者氏名：　</a:t>
            </a:r>
            <a:r>
              <a:rPr lang="en-US" altLang="ja-JP" sz="2000"/>
              <a:t>○○</a:t>
            </a:r>
            <a:r>
              <a:rPr lang="ja-JP" altLang="en-US" sz="2000"/>
              <a:t>　</a:t>
            </a:r>
            <a:r>
              <a:rPr lang="en-US" altLang="ja-JP" sz="2000"/>
              <a:t>○○</a:t>
            </a:r>
            <a:br>
              <a:rPr lang="en-US" altLang="ja-JP" sz="2000"/>
            </a:br>
            <a:r>
              <a:rPr lang="ja-JP" altLang="en-US" sz="2000"/>
              <a:t>所　属：　</a:t>
            </a:r>
            <a:r>
              <a:rPr lang="en-US" altLang="ja-JP" sz="2000"/>
              <a:t>△△△△</a:t>
            </a:r>
            <a:r>
              <a:rPr lang="ja-JP" altLang="en-US" sz="2000"/>
              <a:t>産婦人科</a:t>
            </a:r>
            <a:br>
              <a:rPr lang="ja-JP" altLang="en-US" sz="2400"/>
            </a:br>
            <a:endParaRPr lang="ja-JP" altLang="en-US" sz="240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585025D2-842D-4D0E-91BC-16C87284ED4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9B3705-B527-425F-9883-2793FCB8B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51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第○○○回関東連合産科婦人科学会総会・学術集会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濱田 洋実</dc:creator>
  <cp:lastModifiedBy>Yamamoto</cp:lastModifiedBy>
  <cp:revision>8</cp:revision>
  <dcterms:created xsi:type="dcterms:W3CDTF">2010-12-17T06:53:41Z</dcterms:created>
  <dcterms:modified xsi:type="dcterms:W3CDTF">2020-05-11T05:36:17Z</dcterms:modified>
</cp:coreProperties>
</file>